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F3258-1468-19AD-B852-EC110A4EF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A6B02E-EF2C-80BE-2F9F-20FAC5D10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DC53D-6B62-D605-C50A-17918E3AD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443B88-1D43-E10D-2EA9-75046AB5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EB9547-8206-FE9A-FC74-911760C5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392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4BB362-A873-E685-509F-1A4E4281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EA3CF8-D0CB-23D4-109D-0A0AAC283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34A38E-88BB-D53C-16AC-2347E684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7A9566-3E8F-D137-2D7C-A4494F25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DB7CD4-0A93-7761-744F-3A54BC62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019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423317-4729-DA1C-A564-6F238AC66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116ECC-5961-ED53-2B9B-5C50BA058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13586C-1D01-DFC4-E288-F992E13EF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603180-F048-92B3-E015-4E488FF5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FC3D4F-D96A-06FD-F7D9-E4174D7DD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373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7B48D-DB78-3ECB-15CA-1B0EBE96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49E03E-AEDC-A030-EAC6-C185B6993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F1603B-B99A-577C-7F89-55737D5F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8BACC8-A727-9023-89B1-6281431A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5AA4B-321C-B60F-A101-0E997F691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095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6505D-C903-F848-6FAC-91B8AC1F6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4C5A3-B330-6A5C-C842-CAC16B7F5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F3BC23-71B8-1FCE-C326-69E154A84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20DAAA-0844-1CEB-D118-96EC5EF7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6D2D31-AD40-5726-A901-7B6D7B2B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626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E4242-C41A-A48C-4EF4-61E41671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F11606-AEE8-CB29-00A3-89D07B1AA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0692AD-4DB9-1F73-5DCB-78A855E20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43CDAB-A9A4-24C3-908A-A6233D2D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CA51F8-AAB6-2ACB-F0CA-0DA72AB8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CBD1EA-4630-0774-DB0F-5378B3FB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097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E36E1-7ED6-97AE-0478-9C46EBD93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F9FCEF-80EC-374A-C7D7-4B7460BB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01E998-D56B-3F90-7372-CE42C0BBE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AD90AE-E3C5-776C-E67E-2EE196010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943A68-7BA6-C5B7-C5D4-F39DFEA81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7E20AE-940F-6126-8A98-0678876B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09F593-E86D-04BC-5BB7-332A0716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4E3761-C292-5CD6-F33E-329C6044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766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211E9-90EC-B2F0-208C-7978DB096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7BF884-2285-8220-BCA8-36C001C6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E5A89AB-3DC8-28F1-664D-151CEDF3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CA557E-D2A7-C080-DBE6-0A173DAC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597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9A3941-80D2-0219-645A-23E4D728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BF9434-3828-F15B-8BF5-CF9287F0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DA026D-98E5-D3FD-EC89-965904BD3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014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4F0A8-C7E1-5529-CA4A-A9E7789D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EC54F5-0A48-DB58-02E9-D8FFCDDF0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1969A6-D5E8-8729-5405-F72F404B9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FE1212-4804-9A24-41A4-238B313D2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834A2A-93B5-050D-3890-E4636CCB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452076-A4CF-9798-8A4B-5EEC676B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527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E4ED7-F326-4B01-0EA8-B7AECE337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1AF7ED-BC69-5689-54B3-E43860CB1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9F5CE4-602D-0DAE-E14A-F41ED5DD2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4335CB-220F-B4FB-9651-B1BE38400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A5C491-A924-B8C5-673A-FB5959FCC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19DB6F-6FDC-72ED-AA50-6EA42109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406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3203BC-B3F1-4955-2A2D-1A302021E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E692C-BEB3-5D05-5541-0448E1AD0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70F191-8200-FDB9-AAD3-353070F74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DD43-58A5-484E-A69B-7051184F199E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F6F6B-ED6F-93EC-CE2E-054986297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0EB3F3-28DE-0A07-D634-77F5AF564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17B3-D409-44B7-8B7B-A12618ACE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33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07E6090-9DA6-0EBE-D165-6071E7A13CF7}"/>
              </a:ext>
            </a:extLst>
          </p:cNvPr>
          <p:cNvCxnSpPr>
            <a:stCxn id="5" idx="2"/>
            <a:endCxn id="25" idx="0"/>
          </p:cNvCxnSpPr>
          <p:nvPr/>
        </p:nvCxnSpPr>
        <p:spPr>
          <a:xfrm>
            <a:off x="6121617" y="456634"/>
            <a:ext cx="0" cy="580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_s1078">
            <a:extLst>
              <a:ext uri="{FF2B5EF4-FFF2-40B4-BE49-F238E27FC236}">
                <a16:creationId xmlns:a16="http://schemas.microsoft.com/office/drawing/2014/main" id="{5AB20430-0C44-0FB4-C0D1-C93D10BA8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617" y="122347"/>
            <a:ext cx="1800000" cy="334286"/>
          </a:xfrm>
          <a:prstGeom prst="roundRect">
            <a:avLst/>
          </a:prstGeom>
          <a:solidFill>
            <a:srgbClr val="005295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ASAMBLEA DE FAMILIA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Consejo de Familia</a:t>
            </a:r>
          </a:p>
        </p:txBody>
      </p:sp>
      <p:sp>
        <p:nvSpPr>
          <p:cNvPr id="6" name="_s1085">
            <a:extLst>
              <a:ext uri="{FF2B5EF4-FFF2-40B4-BE49-F238E27FC236}">
                <a16:creationId xmlns:a16="http://schemas.microsoft.com/office/drawing/2014/main" id="{A9318516-CA5A-5A5B-4EC9-548FBC0A4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485" y="3596673"/>
            <a:ext cx="792000" cy="684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Asistente Gestión Humana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Leidy Guevara</a:t>
            </a:r>
          </a:p>
        </p:txBody>
      </p:sp>
      <p:sp>
        <p:nvSpPr>
          <p:cNvPr id="7" name="_s1069">
            <a:extLst>
              <a:ext uri="{FF2B5EF4-FFF2-40B4-BE49-F238E27FC236}">
                <a16:creationId xmlns:a16="http://schemas.microsoft.com/office/drawing/2014/main" id="{A87EF246-3F06-F39A-C95D-0D406DF2C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40" y="27777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Líder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Territorial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Diana Senior</a:t>
            </a:r>
            <a:endParaRPr kumimoji="0" lang="es-ES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_s1069">
            <a:extLst>
              <a:ext uri="{FF2B5EF4-FFF2-40B4-BE49-F238E27FC236}">
                <a16:creationId xmlns:a16="http://schemas.microsoft.com/office/drawing/2014/main" id="{CCB95E39-95F3-144D-45AA-4538984E4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" y="27777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Líder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Territorial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Tatiana Forero</a:t>
            </a:r>
            <a:endParaRPr kumimoji="0" lang="es-ES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_s1061">
            <a:extLst>
              <a:ext uri="{FF2B5EF4-FFF2-40B4-BE49-F238E27FC236}">
                <a16:creationId xmlns:a16="http://schemas.microsoft.com/office/drawing/2014/main" id="{EAC399F2-D3A2-447C-F1AD-1B78D968E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2495" y="2745713"/>
            <a:ext cx="792000" cy="684000"/>
          </a:xfrm>
          <a:prstGeom prst="roundRect">
            <a:avLst/>
          </a:prstGeom>
          <a:solidFill>
            <a:srgbClr val="FFE699">
              <a:alpha val="50196"/>
            </a:srgbClr>
          </a:solidFill>
          <a:ln w="9525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Líder Contable y Financiero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José Junco</a:t>
            </a:r>
            <a:endParaRPr kumimoji="0" lang="es-ES" sz="857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_s1062">
            <a:extLst>
              <a:ext uri="{FF2B5EF4-FFF2-40B4-BE49-F238E27FC236}">
                <a16:creationId xmlns:a16="http://schemas.microsoft.com/office/drawing/2014/main" id="{DAD2F87C-38F6-AA71-A578-11662D075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1917" y="4189183"/>
            <a:ext cx="792000" cy="61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Analista de Tesorería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Juan David Cobos</a:t>
            </a:r>
            <a:endParaRPr kumimoji="0" lang="es-ES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_s1064">
            <a:extLst>
              <a:ext uri="{FF2B5EF4-FFF2-40B4-BE49-F238E27FC236}">
                <a16:creationId xmlns:a16="http://schemas.microsoft.com/office/drawing/2014/main" id="{D4CBBD04-2AD2-268B-121A-D9070A1DA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485" y="5806214"/>
            <a:ext cx="792000" cy="684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Mensajero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Fernely Beltrán</a:t>
            </a:r>
            <a:endParaRPr kumimoji="0" lang="es-ES" sz="85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_s1066">
            <a:extLst>
              <a:ext uri="{FF2B5EF4-FFF2-40B4-BE49-F238E27FC236}">
                <a16:creationId xmlns:a16="http://schemas.microsoft.com/office/drawing/2014/main" id="{341DA74F-B2ED-0C1D-CC9B-4A395E04A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223" y="1566599"/>
            <a:ext cx="1285714" cy="411429"/>
          </a:xfrm>
          <a:prstGeom prst="roundRect">
            <a:avLst/>
          </a:prstGeom>
          <a:solidFill>
            <a:srgbClr val="DEEBF7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Servicios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Asesora Legal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Lina Echeverri</a:t>
            </a:r>
            <a:endParaRPr kumimoji="0" lang="es-ES" sz="85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_s1068">
            <a:extLst>
              <a:ext uri="{FF2B5EF4-FFF2-40B4-BE49-F238E27FC236}">
                <a16:creationId xmlns:a16="http://schemas.microsoft.com/office/drawing/2014/main" id="{5E397814-A82C-7963-8BE6-20173B485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1917" y="3514541"/>
            <a:ext cx="792000" cy="61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Coordinadora  Contabilidad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Martha Monsalve</a:t>
            </a:r>
            <a:r>
              <a:rPr kumimoji="0" lang="es-ES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_s1055">
            <a:extLst>
              <a:ext uri="{FF2B5EF4-FFF2-40B4-BE49-F238E27FC236}">
                <a16:creationId xmlns:a16="http://schemas.microsoft.com/office/drawing/2014/main" id="{AF962ED6-6574-7AA0-E27E-C3AF5C6CA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517" y="2197773"/>
            <a:ext cx="1980000" cy="432000"/>
          </a:xfrm>
          <a:prstGeom prst="roundRect">
            <a:avLst>
              <a:gd name="adj" fmla="val 18230"/>
            </a:avLst>
          </a:prstGeom>
          <a:solidFill>
            <a:srgbClr val="008FC5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Gerente de Educación y Empleo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Rafael Arias</a:t>
            </a:r>
          </a:p>
        </p:txBody>
      </p:sp>
      <p:sp>
        <p:nvSpPr>
          <p:cNvPr id="15" name="_s1055">
            <a:extLst>
              <a:ext uri="{FF2B5EF4-FFF2-40B4-BE49-F238E27FC236}">
                <a16:creationId xmlns:a16="http://schemas.microsoft.com/office/drawing/2014/main" id="{66F05D1C-4043-D726-EEA8-B52C058AB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08" y="2197773"/>
            <a:ext cx="1980000" cy="432000"/>
          </a:xfrm>
          <a:prstGeom prst="roundRect">
            <a:avLst>
              <a:gd name="adj" fmla="val 15147"/>
            </a:avLst>
          </a:prstGeom>
          <a:solidFill>
            <a:srgbClr val="008FC5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Gerente de Participación Ciudadana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Diana Dajer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_s1059">
            <a:extLst>
              <a:ext uri="{FF2B5EF4-FFF2-40B4-BE49-F238E27FC236}">
                <a16:creationId xmlns:a16="http://schemas.microsoft.com/office/drawing/2014/main" id="{7D5C31D5-FC49-29E6-3895-76F4225C0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67" y="2777797"/>
            <a:ext cx="792000" cy="684000"/>
          </a:xfrm>
          <a:prstGeom prst="roundRect">
            <a:avLst/>
          </a:prstGeom>
          <a:solidFill>
            <a:srgbClr val="BF4C73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Líder de</a:t>
            </a:r>
            <a:r>
              <a:rPr kumimoji="0" lang="es-ES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Transformación y Comunicaciones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Daniela Matiz</a:t>
            </a:r>
          </a:p>
        </p:txBody>
      </p:sp>
      <p:sp>
        <p:nvSpPr>
          <p:cNvPr id="17" name="_s1085">
            <a:extLst>
              <a:ext uri="{FF2B5EF4-FFF2-40B4-BE49-F238E27FC236}">
                <a16:creationId xmlns:a16="http://schemas.microsoft.com/office/drawing/2014/main" id="{B9B6E88A-0F0B-3026-4328-613F9BAC7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418" y="662365"/>
            <a:ext cx="1697325" cy="767564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COMITÉS INTERNOS </a:t>
            </a:r>
          </a:p>
          <a:p>
            <a:pPr marL="6690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- </a:t>
            </a: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Financiero</a:t>
            </a:r>
          </a:p>
          <a:p>
            <a:pPr marL="6690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- Auditoria</a:t>
            </a:r>
          </a:p>
          <a:p>
            <a:pPr marL="132673" marR="0" lvl="0" indent="-6576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- Gobernanza, Talento Humano y Remuneración</a:t>
            </a:r>
            <a:endParaRPr kumimoji="0" lang="es-ES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_s1069">
            <a:extLst>
              <a:ext uri="{FF2B5EF4-FFF2-40B4-BE49-F238E27FC236}">
                <a16:creationId xmlns:a16="http://schemas.microsoft.com/office/drawing/2014/main" id="{E995F333-FAE9-1B9E-0A7E-76A20794B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083" y="2777797"/>
            <a:ext cx="792000" cy="684000"/>
          </a:xfrm>
          <a:prstGeom prst="roundRect">
            <a:avLst/>
          </a:prstGeom>
          <a:solidFill>
            <a:srgbClr val="BF4C73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Líder  de Medición, Evaluación y Aprendizaje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Natalia Borrero</a:t>
            </a:r>
          </a:p>
        </p:txBody>
      </p:sp>
      <p:sp>
        <p:nvSpPr>
          <p:cNvPr id="19" name="_s1072">
            <a:extLst>
              <a:ext uri="{FF2B5EF4-FFF2-40B4-BE49-F238E27FC236}">
                <a16:creationId xmlns:a16="http://schemas.microsoft.com/office/drawing/2014/main" id="{13688090-4A78-0DCE-D293-E94F6E8AC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648" y="57884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857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Asistente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Proyectos</a:t>
            </a:r>
            <a:endParaRPr kumimoji="0" lang="es-CO" sz="85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Jacqueline Osorio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57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_s1085">
            <a:extLst>
              <a:ext uri="{FF2B5EF4-FFF2-40B4-BE49-F238E27FC236}">
                <a16:creationId xmlns:a16="http://schemas.microsoft.com/office/drawing/2014/main" id="{2BD0A5C2-4302-4E97-2052-646E99901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967" y="763289"/>
            <a:ext cx="1594286" cy="565714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EXTERNO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- </a:t>
            </a: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Revisoría Fiscal</a:t>
            </a:r>
            <a:endParaRPr kumimoji="0" lang="es-ES" sz="85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- Auditoría</a:t>
            </a:r>
          </a:p>
        </p:txBody>
      </p:sp>
      <p:sp>
        <p:nvSpPr>
          <p:cNvPr id="21" name="_s1065">
            <a:extLst>
              <a:ext uri="{FF2B5EF4-FFF2-40B4-BE49-F238E27FC236}">
                <a16:creationId xmlns:a16="http://schemas.microsoft.com/office/drawing/2014/main" id="{2F7628EA-8490-20F3-21AB-4D7A0992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4400" y="3216210"/>
            <a:ext cx="720000" cy="5400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Aprendices  SENA</a:t>
            </a:r>
          </a:p>
        </p:txBody>
      </p:sp>
      <p:sp>
        <p:nvSpPr>
          <p:cNvPr id="22" name="_s1072">
            <a:extLst>
              <a:ext uri="{FF2B5EF4-FFF2-40B4-BE49-F238E27FC236}">
                <a16:creationId xmlns:a16="http://schemas.microsoft.com/office/drawing/2014/main" id="{CF0258CF-1393-478A-206E-AE5B23C50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453" y="57884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857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Asistente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Proyectos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Arelis Infante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57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_s1068">
            <a:extLst>
              <a:ext uri="{FF2B5EF4-FFF2-40B4-BE49-F238E27FC236}">
                <a16:creationId xmlns:a16="http://schemas.microsoft.com/office/drawing/2014/main" id="{31273528-DF27-35A7-9A48-281E2D225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1917" y="4863825"/>
            <a:ext cx="792000" cy="61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Analista Contable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Daniel Parra</a:t>
            </a:r>
          </a:p>
        </p:txBody>
      </p:sp>
      <p:sp>
        <p:nvSpPr>
          <p:cNvPr id="24" name="_s1078">
            <a:extLst>
              <a:ext uri="{FF2B5EF4-FFF2-40B4-BE49-F238E27FC236}">
                <a16:creationId xmlns:a16="http://schemas.microsoft.com/office/drawing/2014/main" id="{4AD6659D-06A7-5D55-7C6B-FED1C18FB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617" y="548680"/>
            <a:ext cx="1800000" cy="334286"/>
          </a:xfrm>
          <a:prstGeom prst="roundRect">
            <a:avLst/>
          </a:prstGeom>
          <a:solidFill>
            <a:srgbClr val="005295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CONSEJO DIRECTIVO</a:t>
            </a:r>
          </a:p>
        </p:txBody>
      </p:sp>
      <p:sp>
        <p:nvSpPr>
          <p:cNvPr id="25" name="_s1079">
            <a:extLst>
              <a:ext uri="{FF2B5EF4-FFF2-40B4-BE49-F238E27FC236}">
                <a16:creationId xmlns:a16="http://schemas.microsoft.com/office/drawing/2014/main" id="{955BE931-D5A3-151D-87E7-10F90E642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617" y="1037343"/>
            <a:ext cx="1800000" cy="334286"/>
          </a:xfrm>
          <a:prstGeom prst="roundRect">
            <a:avLst/>
          </a:prstGeom>
          <a:solidFill>
            <a:srgbClr val="005295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Director Ejecutivo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Daniel Uribe</a:t>
            </a:r>
          </a:p>
        </p:txBody>
      </p:sp>
      <p:sp>
        <p:nvSpPr>
          <p:cNvPr id="26" name="_s1055">
            <a:extLst>
              <a:ext uri="{FF2B5EF4-FFF2-40B4-BE49-F238E27FC236}">
                <a16:creationId xmlns:a16="http://schemas.microsoft.com/office/drawing/2014/main" id="{335B9B7E-8C46-EA5C-E49D-6D69A1021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9223" y="2197773"/>
            <a:ext cx="1223748" cy="432000"/>
          </a:xfrm>
          <a:prstGeom prst="roundRect">
            <a:avLst>
              <a:gd name="adj" fmla="val 18230"/>
            </a:avLst>
          </a:prstGeom>
          <a:solidFill>
            <a:srgbClr val="EEB111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Gerente Financiero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David Páez</a:t>
            </a:r>
            <a:endParaRPr kumimoji="0" lang="es-CO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7" name="Conector: angular 26">
            <a:extLst>
              <a:ext uri="{FF2B5EF4-FFF2-40B4-BE49-F238E27FC236}">
                <a16:creationId xmlns:a16="http://schemas.microsoft.com/office/drawing/2014/main" id="{6D420E50-8483-6034-6427-3ACC1CA3C328}"/>
              </a:ext>
            </a:extLst>
          </p:cNvPr>
          <p:cNvCxnSpPr>
            <a:cxnSpLocks/>
          </p:cNvCxnSpPr>
          <p:nvPr/>
        </p:nvCxnSpPr>
        <p:spPr>
          <a:xfrm rot="5400000">
            <a:off x="5569716" y="406314"/>
            <a:ext cx="100931" cy="100287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: angular 27">
            <a:extLst>
              <a:ext uri="{FF2B5EF4-FFF2-40B4-BE49-F238E27FC236}">
                <a16:creationId xmlns:a16="http://schemas.microsoft.com/office/drawing/2014/main" id="{20A8E3B4-D4D3-138F-CEE0-4907219A51BB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72827" y="406076"/>
            <a:ext cx="100930" cy="10033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_s1064">
            <a:extLst>
              <a:ext uri="{FF2B5EF4-FFF2-40B4-BE49-F238E27FC236}">
                <a16:creationId xmlns:a16="http://schemas.microsoft.com/office/drawing/2014/main" id="{D3B49E5F-6754-9296-3598-89911BBC1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485" y="5059286"/>
            <a:ext cx="792000" cy="684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Servicios generales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Elizabeth Rodríguez</a:t>
            </a:r>
          </a:p>
        </p:txBody>
      </p:sp>
      <p:sp>
        <p:nvSpPr>
          <p:cNvPr id="30" name="_s1065">
            <a:extLst>
              <a:ext uri="{FF2B5EF4-FFF2-40B4-BE49-F238E27FC236}">
                <a16:creationId xmlns:a16="http://schemas.microsoft.com/office/drawing/2014/main" id="{54CF1F67-8629-B403-389C-82A22340B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4400" y="3860995"/>
            <a:ext cx="720000" cy="540000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Outsourcing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Servicio de tecnología</a:t>
            </a:r>
          </a:p>
        </p:txBody>
      </p:sp>
      <p:sp>
        <p:nvSpPr>
          <p:cNvPr id="31" name="_s1069">
            <a:extLst>
              <a:ext uri="{FF2B5EF4-FFF2-40B4-BE49-F238E27FC236}">
                <a16:creationId xmlns:a16="http://schemas.microsoft.com/office/drawing/2014/main" id="{B39743E0-34EE-56D8-0A93-AF5E0929C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3834" y="27777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Coordinador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Territorial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Manuela Giraldo</a:t>
            </a:r>
          </a:p>
        </p:txBody>
      </p:sp>
      <p:sp>
        <p:nvSpPr>
          <p:cNvPr id="32" name="_s1069">
            <a:extLst>
              <a:ext uri="{FF2B5EF4-FFF2-40B4-BE49-F238E27FC236}">
                <a16:creationId xmlns:a16="http://schemas.microsoft.com/office/drawing/2014/main" id="{BA4B47DF-C115-480A-2D5C-710298408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033" y="27777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Coordinador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Gobierno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Abierto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Juan Carlos </a:t>
            </a:r>
            <a:r>
              <a:rPr kumimoji="0" lang="es-ES" sz="857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Fdz</a:t>
            </a:r>
            <a:endParaRPr kumimoji="0" lang="es-ES" sz="85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_s1069">
            <a:extLst>
              <a:ext uri="{FF2B5EF4-FFF2-40B4-BE49-F238E27FC236}">
                <a16:creationId xmlns:a16="http://schemas.microsoft.com/office/drawing/2014/main" id="{ECDABC1E-CBC9-A803-44C5-DA5613C0D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233" y="27777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Coordinador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Liderazgo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Camilo Recio</a:t>
            </a:r>
          </a:p>
        </p:txBody>
      </p:sp>
      <p:sp>
        <p:nvSpPr>
          <p:cNvPr id="34" name="_s1069">
            <a:extLst>
              <a:ext uri="{FF2B5EF4-FFF2-40B4-BE49-F238E27FC236}">
                <a16:creationId xmlns:a16="http://schemas.microsoft.com/office/drawing/2014/main" id="{16800B43-6E0C-6748-2EC2-98E3D9CB1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206" y="27777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Coordinador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OSO – HSE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Marisol Forero</a:t>
            </a:r>
            <a:endParaRPr kumimoji="0" lang="es-ES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_s1069">
            <a:extLst>
              <a:ext uri="{FF2B5EF4-FFF2-40B4-BE49-F238E27FC236}">
                <a16:creationId xmlns:a16="http://schemas.microsoft.com/office/drawing/2014/main" id="{89153217-DFA7-F9E8-F841-B632337BC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523" y="27777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lIns="0" tIns="0" rIns="0" bIns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Coordinador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Formación pertinente y empleo inclusivo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Alberto Munevar</a:t>
            </a:r>
            <a:endParaRPr kumimoji="0" lang="es-ES" sz="857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_s1069">
            <a:extLst>
              <a:ext uri="{FF2B5EF4-FFF2-40B4-BE49-F238E27FC236}">
                <a16:creationId xmlns:a16="http://schemas.microsoft.com/office/drawing/2014/main" id="{9537F8D6-F5A8-2879-7925-5190333D7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890" y="2777797"/>
            <a:ext cx="792000" cy="684000"/>
          </a:xfrm>
          <a:prstGeom prst="roundRect">
            <a:avLst/>
          </a:prstGeom>
          <a:solidFill>
            <a:srgbClr val="88C2E3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Coordinador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Territorial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Daniela Rivera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30AC246-2E51-7DF3-AF2C-C6130F8EF061}"/>
              </a:ext>
            </a:extLst>
          </p:cNvPr>
          <p:cNvSpPr txBox="1"/>
          <p:nvPr/>
        </p:nvSpPr>
        <p:spPr>
          <a:xfrm>
            <a:off x="217575" y="210954"/>
            <a:ext cx="1821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ORGANIGRAMA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V </a:t>
            </a:r>
            <a:r>
              <a: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– Octubre 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2023</a:t>
            </a:r>
          </a:p>
        </p:txBody>
      </p:sp>
      <p:sp>
        <p:nvSpPr>
          <p:cNvPr id="38" name="_s1068">
            <a:extLst>
              <a:ext uri="{FF2B5EF4-FFF2-40B4-BE49-F238E27FC236}">
                <a16:creationId xmlns:a16="http://schemas.microsoft.com/office/drawing/2014/main" id="{F4268B51-7126-80D0-5A32-724C1ACFB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1917" y="5538467"/>
            <a:ext cx="792000" cy="61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Asistente contable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Lina Beltrán</a:t>
            </a:r>
          </a:p>
        </p:txBody>
      </p:sp>
      <p:sp>
        <p:nvSpPr>
          <p:cNvPr id="39" name="_s1066">
            <a:extLst>
              <a:ext uri="{FF2B5EF4-FFF2-40B4-BE49-F238E27FC236}">
                <a16:creationId xmlns:a16="http://schemas.microsoft.com/office/drawing/2014/main" id="{73DF0BF2-42A1-F1A7-D1C1-02FFD8C96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7131" y="4289036"/>
            <a:ext cx="792000" cy="684000"/>
          </a:xfrm>
          <a:prstGeom prst="roundRect">
            <a:avLst/>
          </a:prstGeom>
          <a:solidFill>
            <a:srgbClr val="FFCCCC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Coordinador de medios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Iván Torres</a:t>
            </a:r>
          </a:p>
        </p:txBody>
      </p:sp>
      <p:sp>
        <p:nvSpPr>
          <p:cNvPr id="40" name="_s1066">
            <a:extLst>
              <a:ext uri="{FF2B5EF4-FFF2-40B4-BE49-F238E27FC236}">
                <a16:creationId xmlns:a16="http://schemas.microsoft.com/office/drawing/2014/main" id="{1C656F44-6FE2-7FF5-98B4-350BFA6AF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083" y="3528189"/>
            <a:ext cx="792000" cy="684000"/>
          </a:xfrm>
          <a:prstGeom prst="roundRect">
            <a:avLst/>
          </a:prstGeom>
          <a:solidFill>
            <a:srgbClr val="DEEBF7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Consultor  datos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Diego Duque</a:t>
            </a:r>
          </a:p>
        </p:txBody>
      </p:sp>
      <p:sp>
        <p:nvSpPr>
          <p:cNvPr id="41" name="_s1065">
            <a:extLst>
              <a:ext uri="{FF2B5EF4-FFF2-40B4-BE49-F238E27FC236}">
                <a16:creationId xmlns:a16="http://schemas.microsoft.com/office/drawing/2014/main" id="{B2FFF7D7-A92A-E771-A927-E0E628E39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223" y="5091374"/>
            <a:ext cx="720000" cy="5400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Practicantes técnicos</a:t>
            </a:r>
          </a:p>
        </p:txBody>
      </p:sp>
      <p:sp>
        <p:nvSpPr>
          <p:cNvPr id="42" name="_s1065">
            <a:extLst>
              <a:ext uri="{FF2B5EF4-FFF2-40B4-BE49-F238E27FC236}">
                <a16:creationId xmlns:a16="http://schemas.microsoft.com/office/drawing/2014/main" id="{BDFD366A-6CFD-F825-D965-714E37764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453" y="5091374"/>
            <a:ext cx="720000" cy="5400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Practicantes técnicos</a:t>
            </a:r>
          </a:p>
        </p:txBody>
      </p:sp>
      <p:sp>
        <p:nvSpPr>
          <p:cNvPr id="43" name="_s1066">
            <a:extLst>
              <a:ext uri="{FF2B5EF4-FFF2-40B4-BE49-F238E27FC236}">
                <a16:creationId xmlns:a16="http://schemas.microsoft.com/office/drawing/2014/main" id="{42748E72-05C7-A0EF-4AEB-BD66F9A0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365" y="5063304"/>
            <a:ext cx="792000" cy="684000"/>
          </a:xfrm>
          <a:prstGeom prst="roundRect">
            <a:avLst/>
          </a:prstGeom>
          <a:solidFill>
            <a:srgbClr val="DEEBF7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Servicios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Diseñadora gráfica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Camila Navarrete</a:t>
            </a:r>
          </a:p>
        </p:txBody>
      </p:sp>
      <p:sp>
        <p:nvSpPr>
          <p:cNvPr id="44" name="_s1085">
            <a:extLst>
              <a:ext uri="{FF2B5EF4-FFF2-40B4-BE49-F238E27FC236}">
                <a16:creationId xmlns:a16="http://schemas.microsoft.com/office/drawing/2014/main" id="{D1F8ABBF-B17B-E5C0-8B5E-C8216A254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485" y="2820481"/>
            <a:ext cx="792000" cy="684000"/>
          </a:xfrm>
          <a:prstGeom prst="roundRect">
            <a:avLst/>
          </a:prstGeom>
          <a:solidFill>
            <a:srgbClr val="FFCCCC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Analista de Desarrollo, </a:t>
            </a:r>
            <a:r>
              <a:rPr kumimoji="0" lang="es-CO" sz="857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Bienestarl</a:t>
            </a: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lang="es-CO" sz="857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y</a:t>
            </a: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SGSST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Raquel Segura</a:t>
            </a:r>
          </a:p>
        </p:txBody>
      </p: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B0ADE42A-9D5E-4B7B-E9CE-EA378CCBCE55}"/>
              </a:ext>
            </a:extLst>
          </p:cNvPr>
          <p:cNvCxnSpPr>
            <a:cxnSpLocks/>
            <a:stCxn id="25" idx="2"/>
            <a:endCxn id="15" idx="0"/>
          </p:cNvCxnSpPr>
          <p:nvPr/>
        </p:nvCxnSpPr>
        <p:spPr>
          <a:xfrm rot="5400000">
            <a:off x="3510791" y="-413053"/>
            <a:ext cx="826144" cy="4395509"/>
          </a:xfrm>
          <a:prstGeom prst="bentConnector3">
            <a:avLst>
              <a:gd name="adj1" fmla="val 87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angular 45">
            <a:extLst>
              <a:ext uri="{FF2B5EF4-FFF2-40B4-BE49-F238E27FC236}">
                <a16:creationId xmlns:a16="http://schemas.microsoft.com/office/drawing/2014/main" id="{B7A8A1B5-85D6-B4C0-E2FA-8626CDF16E1B}"/>
              </a:ext>
            </a:extLst>
          </p:cNvPr>
          <p:cNvCxnSpPr>
            <a:cxnSpLocks/>
            <a:stCxn id="25" idx="2"/>
            <a:endCxn id="14" idx="0"/>
          </p:cNvCxnSpPr>
          <p:nvPr/>
        </p:nvCxnSpPr>
        <p:spPr>
          <a:xfrm rot="5400000">
            <a:off x="5238495" y="1314651"/>
            <a:ext cx="826144" cy="940100"/>
          </a:xfrm>
          <a:prstGeom prst="bentConnector3">
            <a:avLst>
              <a:gd name="adj1" fmla="val 87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9924B5CF-25C0-F1B7-4A9E-5C58487D347B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rot="16200000" flipH="1">
            <a:off x="8323285" y="-830039"/>
            <a:ext cx="826144" cy="52294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: angular 47">
            <a:extLst>
              <a:ext uri="{FF2B5EF4-FFF2-40B4-BE49-F238E27FC236}">
                <a16:creationId xmlns:a16="http://schemas.microsoft.com/office/drawing/2014/main" id="{8CB8740F-C6F1-5AB2-3FC9-B7FDC917AEF4}"/>
              </a:ext>
            </a:extLst>
          </p:cNvPr>
          <p:cNvCxnSpPr>
            <a:stCxn id="15" idx="2"/>
            <a:endCxn id="8" idx="0"/>
          </p:cNvCxnSpPr>
          <p:nvPr/>
        </p:nvCxnSpPr>
        <p:spPr>
          <a:xfrm rot="5400000">
            <a:off x="1005759" y="2057448"/>
            <a:ext cx="148024" cy="12926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5F327F37-9996-8AD5-8B44-220DAB465116}"/>
              </a:ext>
            </a:extLst>
          </p:cNvPr>
          <p:cNvCxnSpPr>
            <a:stCxn id="15" idx="2"/>
            <a:endCxn id="33" idx="0"/>
          </p:cNvCxnSpPr>
          <p:nvPr/>
        </p:nvCxnSpPr>
        <p:spPr>
          <a:xfrm rot="5400000">
            <a:off x="1430159" y="2481848"/>
            <a:ext cx="148024" cy="4438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: angular 49">
            <a:extLst>
              <a:ext uri="{FF2B5EF4-FFF2-40B4-BE49-F238E27FC236}">
                <a16:creationId xmlns:a16="http://schemas.microsoft.com/office/drawing/2014/main" id="{669EDAC4-0A74-5C56-D422-1AE657299064}"/>
              </a:ext>
            </a:extLst>
          </p:cNvPr>
          <p:cNvCxnSpPr>
            <a:stCxn id="15" idx="2"/>
            <a:endCxn id="32" idx="0"/>
          </p:cNvCxnSpPr>
          <p:nvPr/>
        </p:nvCxnSpPr>
        <p:spPr>
          <a:xfrm rot="16200000" flipH="1">
            <a:off x="1854558" y="2501322"/>
            <a:ext cx="148024" cy="4049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r 50">
            <a:extLst>
              <a:ext uri="{FF2B5EF4-FFF2-40B4-BE49-F238E27FC236}">
                <a16:creationId xmlns:a16="http://schemas.microsoft.com/office/drawing/2014/main" id="{C7733E9E-2BDD-CBD6-3BDE-7E4E9213B4C2}"/>
              </a:ext>
            </a:extLst>
          </p:cNvPr>
          <p:cNvCxnSpPr>
            <a:stCxn id="15" idx="2"/>
            <a:endCxn id="31" idx="0"/>
          </p:cNvCxnSpPr>
          <p:nvPr/>
        </p:nvCxnSpPr>
        <p:spPr>
          <a:xfrm rot="16200000" flipH="1">
            <a:off x="2278959" y="2076922"/>
            <a:ext cx="148024" cy="125372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angular 51">
            <a:extLst>
              <a:ext uri="{FF2B5EF4-FFF2-40B4-BE49-F238E27FC236}">
                <a16:creationId xmlns:a16="http://schemas.microsoft.com/office/drawing/2014/main" id="{96C39326-AD0C-D74F-4118-0E36F64B5A3B}"/>
              </a:ext>
            </a:extLst>
          </p:cNvPr>
          <p:cNvCxnSpPr>
            <a:stCxn id="14" idx="2"/>
            <a:endCxn id="7" idx="0"/>
          </p:cNvCxnSpPr>
          <p:nvPr/>
        </p:nvCxnSpPr>
        <p:spPr>
          <a:xfrm rot="5400000">
            <a:off x="4454667" y="2050947"/>
            <a:ext cx="148024" cy="130567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: angular 52">
            <a:extLst>
              <a:ext uri="{FF2B5EF4-FFF2-40B4-BE49-F238E27FC236}">
                <a16:creationId xmlns:a16="http://schemas.microsoft.com/office/drawing/2014/main" id="{3295AE8D-F460-5404-1634-B6E00CBE4FB9}"/>
              </a:ext>
            </a:extLst>
          </p:cNvPr>
          <p:cNvCxnSpPr>
            <a:stCxn id="14" idx="2"/>
            <a:endCxn id="35" idx="0"/>
          </p:cNvCxnSpPr>
          <p:nvPr/>
        </p:nvCxnSpPr>
        <p:spPr>
          <a:xfrm rot="5400000">
            <a:off x="4881508" y="2477788"/>
            <a:ext cx="148024" cy="4519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angular 53">
            <a:extLst>
              <a:ext uri="{FF2B5EF4-FFF2-40B4-BE49-F238E27FC236}">
                <a16:creationId xmlns:a16="http://schemas.microsoft.com/office/drawing/2014/main" id="{41D15988-D418-450B-8CEC-E055328906A9}"/>
              </a:ext>
            </a:extLst>
          </p:cNvPr>
          <p:cNvCxnSpPr>
            <a:stCxn id="14" idx="2"/>
            <a:endCxn id="34" idx="0"/>
          </p:cNvCxnSpPr>
          <p:nvPr/>
        </p:nvCxnSpPr>
        <p:spPr>
          <a:xfrm rot="16200000" flipH="1">
            <a:off x="5308349" y="2502940"/>
            <a:ext cx="148024" cy="40168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: angular 54">
            <a:extLst>
              <a:ext uri="{FF2B5EF4-FFF2-40B4-BE49-F238E27FC236}">
                <a16:creationId xmlns:a16="http://schemas.microsoft.com/office/drawing/2014/main" id="{12390BC6-C967-1D11-0832-71069B1E3ABA}"/>
              </a:ext>
            </a:extLst>
          </p:cNvPr>
          <p:cNvCxnSpPr>
            <a:stCxn id="14" idx="2"/>
            <a:endCxn id="36" idx="0"/>
          </p:cNvCxnSpPr>
          <p:nvPr/>
        </p:nvCxnSpPr>
        <p:spPr>
          <a:xfrm rot="16200000" flipH="1">
            <a:off x="5735191" y="2076098"/>
            <a:ext cx="148024" cy="125537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DD9367F0-11ED-73E9-D305-B5A46A53E57A}"/>
              </a:ext>
            </a:extLst>
          </p:cNvPr>
          <p:cNvCxnSpPr>
            <a:stCxn id="9" idx="1"/>
            <a:endCxn id="13" idx="1"/>
          </p:cNvCxnSpPr>
          <p:nvPr/>
        </p:nvCxnSpPr>
        <p:spPr>
          <a:xfrm rot="10800000" flipH="1" flipV="1">
            <a:off x="11042495" y="3087713"/>
            <a:ext cx="259422" cy="732828"/>
          </a:xfrm>
          <a:prstGeom prst="bentConnector3">
            <a:avLst>
              <a:gd name="adj1" fmla="val -88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: angular 56">
            <a:extLst>
              <a:ext uri="{FF2B5EF4-FFF2-40B4-BE49-F238E27FC236}">
                <a16:creationId xmlns:a16="http://schemas.microsoft.com/office/drawing/2014/main" id="{A7603127-9AD5-ADF9-D6EA-4061BE3BE60A}"/>
              </a:ext>
            </a:extLst>
          </p:cNvPr>
          <p:cNvCxnSpPr>
            <a:stCxn id="9" idx="1"/>
            <a:endCxn id="10" idx="1"/>
          </p:cNvCxnSpPr>
          <p:nvPr/>
        </p:nvCxnSpPr>
        <p:spPr>
          <a:xfrm rot="10800000" flipH="1" flipV="1">
            <a:off x="11042495" y="3087713"/>
            <a:ext cx="259422" cy="1407470"/>
          </a:xfrm>
          <a:prstGeom prst="bentConnector3">
            <a:avLst>
              <a:gd name="adj1" fmla="val -88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: angular 57">
            <a:extLst>
              <a:ext uri="{FF2B5EF4-FFF2-40B4-BE49-F238E27FC236}">
                <a16:creationId xmlns:a16="http://schemas.microsoft.com/office/drawing/2014/main" id="{7D3CCF83-165C-2197-0AE0-C3DB16FBA5B1}"/>
              </a:ext>
            </a:extLst>
          </p:cNvPr>
          <p:cNvCxnSpPr>
            <a:stCxn id="9" idx="1"/>
            <a:endCxn id="23" idx="1"/>
          </p:cNvCxnSpPr>
          <p:nvPr/>
        </p:nvCxnSpPr>
        <p:spPr>
          <a:xfrm rot="10800000" flipH="1" flipV="1">
            <a:off x="11042495" y="3087713"/>
            <a:ext cx="259422" cy="2082112"/>
          </a:xfrm>
          <a:prstGeom prst="bentConnector3">
            <a:avLst>
              <a:gd name="adj1" fmla="val -88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: angular 58">
            <a:extLst>
              <a:ext uri="{FF2B5EF4-FFF2-40B4-BE49-F238E27FC236}">
                <a16:creationId xmlns:a16="http://schemas.microsoft.com/office/drawing/2014/main" id="{7EB6D4B2-7917-F418-FAC4-A145D73CB2F2}"/>
              </a:ext>
            </a:extLst>
          </p:cNvPr>
          <p:cNvCxnSpPr>
            <a:stCxn id="9" idx="1"/>
            <a:endCxn id="38" idx="1"/>
          </p:cNvCxnSpPr>
          <p:nvPr/>
        </p:nvCxnSpPr>
        <p:spPr>
          <a:xfrm rot="10800000" flipH="1" flipV="1">
            <a:off x="11042495" y="3087713"/>
            <a:ext cx="259422" cy="2756754"/>
          </a:xfrm>
          <a:prstGeom prst="bentConnector3">
            <a:avLst>
              <a:gd name="adj1" fmla="val -88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BF4AB7A3-0D93-126D-46D2-F659CA2DCB1B}"/>
              </a:ext>
            </a:extLst>
          </p:cNvPr>
          <p:cNvCxnSpPr>
            <a:cxnSpLocks/>
          </p:cNvCxnSpPr>
          <p:nvPr/>
        </p:nvCxnSpPr>
        <p:spPr>
          <a:xfrm>
            <a:off x="7446451" y="387018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: angular 60">
            <a:extLst>
              <a:ext uri="{FF2B5EF4-FFF2-40B4-BE49-F238E27FC236}">
                <a16:creationId xmlns:a16="http://schemas.microsoft.com/office/drawing/2014/main" id="{FA50BB1E-0BEF-AD69-240A-17B0DA501173}"/>
              </a:ext>
            </a:extLst>
          </p:cNvPr>
          <p:cNvCxnSpPr>
            <a:stCxn id="16" idx="1"/>
            <a:endCxn id="43" idx="1"/>
          </p:cNvCxnSpPr>
          <p:nvPr/>
        </p:nvCxnSpPr>
        <p:spPr>
          <a:xfrm rot="10800000" flipH="1" flipV="1">
            <a:off x="7016767" y="3119796"/>
            <a:ext cx="34598" cy="2285507"/>
          </a:xfrm>
          <a:prstGeom prst="bentConnector3">
            <a:avLst>
              <a:gd name="adj1" fmla="val -2712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: angular 61">
            <a:extLst>
              <a:ext uri="{FF2B5EF4-FFF2-40B4-BE49-F238E27FC236}">
                <a16:creationId xmlns:a16="http://schemas.microsoft.com/office/drawing/2014/main" id="{21D83C0F-D342-3BBD-775B-F1180A7F37A3}"/>
              </a:ext>
            </a:extLst>
          </p:cNvPr>
          <p:cNvCxnSpPr>
            <a:stCxn id="16" idx="1"/>
            <a:endCxn id="39" idx="1"/>
          </p:cNvCxnSpPr>
          <p:nvPr/>
        </p:nvCxnSpPr>
        <p:spPr>
          <a:xfrm rot="10800000" flipH="1" flipV="1">
            <a:off x="7016767" y="3119796"/>
            <a:ext cx="30364" cy="1511239"/>
          </a:xfrm>
          <a:prstGeom prst="bentConnector3">
            <a:avLst>
              <a:gd name="adj1" fmla="val -3090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: angular 62">
            <a:extLst>
              <a:ext uri="{FF2B5EF4-FFF2-40B4-BE49-F238E27FC236}">
                <a16:creationId xmlns:a16="http://schemas.microsoft.com/office/drawing/2014/main" id="{0CEF287D-8EE8-1232-83C9-E3634383AB05}"/>
              </a:ext>
            </a:extLst>
          </p:cNvPr>
          <p:cNvCxnSpPr>
            <a:stCxn id="8" idx="2"/>
            <a:endCxn id="41" idx="1"/>
          </p:cNvCxnSpPr>
          <p:nvPr/>
        </p:nvCxnSpPr>
        <p:spPr>
          <a:xfrm rot="16200000" flipH="1">
            <a:off x="-60960" y="3956190"/>
            <a:ext cx="1899577" cy="91079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: angular 63">
            <a:extLst>
              <a:ext uri="{FF2B5EF4-FFF2-40B4-BE49-F238E27FC236}">
                <a16:creationId xmlns:a16="http://schemas.microsoft.com/office/drawing/2014/main" id="{AB518B20-10E8-21E7-F9CF-303CD98B37C9}"/>
              </a:ext>
            </a:extLst>
          </p:cNvPr>
          <p:cNvCxnSpPr>
            <a:stCxn id="31" idx="2"/>
            <a:endCxn id="41" idx="3"/>
          </p:cNvCxnSpPr>
          <p:nvPr/>
        </p:nvCxnSpPr>
        <p:spPr>
          <a:xfrm rot="5400000">
            <a:off x="1572241" y="3953780"/>
            <a:ext cx="1899577" cy="91561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: angular 64">
            <a:extLst>
              <a:ext uri="{FF2B5EF4-FFF2-40B4-BE49-F238E27FC236}">
                <a16:creationId xmlns:a16="http://schemas.microsoft.com/office/drawing/2014/main" id="{002A56B6-76E0-F4BD-5366-7ADC52F5107A}"/>
              </a:ext>
            </a:extLst>
          </p:cNvPr>
          <p:cNvCxnSpPr>
            <a:stCxn id="8" idx="2"/>
            <a:endCxn id="19" idx="1"/>
          </p:cNvCxnSpPr>
          <p:nvPr/>
        </p:nvCxnSpPr>
        <p:spPr>
          <a:xfrm rot="16200000" flipH="1">
            <a:off x="-457810" y="4353039"/>
            <a:ext cx="2668700" cy="88621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5379106D-AFEC-C0FA-F8FD-52225D89BBCF}"/>
              </a:ext>
            </a:extLst>
          </p:cNvPr>
          <p:cNvCxnSpPr>
            <a:stCxn id="31" idx="2"/>
            <a:endCxn id="19" idx="3"/>
          </p:cNvCxnSpPr>
          <p:nvPr/>
        </p:nvCxnSpPr>
        <p:spPr>
          <a:xfrm rot="5400000">
            <a:off x="1211391" y="4362054"/>
            <a:ext cx="2668700" cy="86818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id="{3EB06DAE-0827-EB85-C652-F4C203FA0D12}"/>
              </a:ext>
            </a:extLst>
          </p:cNvPr>
          <p:cNvCxnSpPr>
            <a:cxnSpLocks/>
          </p:cNvCxnSpPr>
          <p:nvPr/>
        </p:nvCxnSpPr>
        <p:spPr>
          <a:xfrm rot="5400000">
            <a:off x="758503" y="4408315"/>
            <a:ext cx="2329676" cy="415385"/>
          </a:xfrm>
          <a:prstGeom prst="bentConnector3">
            <a:avLst>
              <a:gd name="adj1" fmla="val 964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: angular 67">
            <a:extLst>
              <a:ext uri="{FF2B5EF4-FFF2-40B4-BE49-F238E27FC236}">
                <a16:creationId xmlns:a16="http://schemas.microsoft.com/office/drawing/2014/main" id="{8002E233-C6CC-B0D4-495C-81877439771F}"/>
              </a:ext>
            </a:extLst>
          </p:cNvPr>
          <p:cNvCxnSpPr>
            <a:stCxn id="33" idx="2"/>
            <a:endCxn id="19" idx="0"/>
          </p:cNvCxnSpPr>
          <p:nvPr/>
        </p:nvCxnSpPr>
        <p:spPr>
          <a:xfrm rot="16200000" flipH="1">
            <a:off x="335590" y="4408439"/>
            <a:ext cx="2326700" cy="433415"/>
          </a:xfrm>
          <a:prstGeom prst="bentConnector3">
            <a:avLst>
              <a:gd name="adj1" fmla="val 965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35CF418E-BA36-67C8-6B45-F1339BFFD9A6}"/>
              </a:ext>
            </a:extLst>
          </p:cNvPr>
          <p:cNvCxnSpPr>
            <a:stCxn id="7" idx="2"/>
            <a:endCxn id="42" idx="1"/>
          </p:cNvCxnSpPr>
          <p:nvPr/>
        </p:nvCxnSpPr>
        <p:spPr>
          <a:xfrm rot="16200000" flipH="1">
            <a:off x="3385858" y="3951778"/>
            <a:ext cx="1899577" cy="9196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: angular 69">
            <a:extLst>
              <a:ext uri="{FF2B5EF4-FFF2-40B4-BE49-F238E27FC236}">
                <a16:creationId xmlns:a16="http://schemas.microsoft.com/office/drawing/2014/main" id="{818A9D94-1926-62EB-1A35-08E206C2243F}"/>
              </a:ext>
            </a:extLst>
          </p:cNvPr>
          <p:cNvCxnSpPr>
            <a:stCxn id="7" idx="2"/>
            <a:endCxn id="22" idx="1"/>
          </p:cNvCxnSpPr>
          <p:nvPr/>
        </p:nvCxnSpPr>
        <p:spPr>
          <a:xfrm rot="16200000" flipH="1">
            <a:off x="2983296" y="4354340"/>
            <a:ext cx="2668700" cy="8836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: angular 70">
            <a:extLst>
              <a:ext uri="{FF2B5EF4-FFF2-40B4-BE49-F238E27FC236}">
                <a16:creationId xmlns:a16="http://schemas.microsoft.com/office/drawing/2014/main" id="{E21B9A6D-25B7-2658-09D6-38C787E0D564}"/>
              </a:ext>
            </a:extLst>
          </p:cNvPr>
          <p:cNvCxnSpPr>
            <a:stCxn id="36" idx="2"/>
            <a:endCxn id="42" idx="3"/>
          </p:cNvCxnSpPr>
          <p:nvPr/>
        </p:nvCxnSpPr>
        <p:spPr>
          <a:xfrm rot="5400000">
            <a:off x="5026384" y="3950867"/>
            <a:ext cx="1899577" cy="92143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: angular 71">
            <a:extLst>
              <a:ext uri="{FF2B5EF4-FFF2-40B4-BE49-F238E27FC236}">
                <a16:creationId xmlns:a16="http://schemas.microsoft.com/office/drawing/2014/main" id="{C27BDAEC-ABF2-8058-ECDD-25BC85729740}"/>
              </a:ext>
            </a:extLst>
          </p:cNvPr>
          <p:cNvCxnSpPr>
            <a:stCxn id="36" idx="2"/>
            <a:endCxn id="22" idx="3"/>
          </p:cNvCxnSpPr>
          <p:nvPr/>
        </p:nvCxnSpPr>
        <p:spPr>
          <a:xfrm rot="5400000">
            <a:off x="4659822" y="4353429"/>
            <a:ext cx="2668700" cy="88543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id="{F86A7617-59AC-3A1E-64DC-0921F7B269D1}"/>
              </a:ext>
            </a:extLst>
          </p:cNvPr>
          <p:cNvCxnSpPr>
            <a:stCxn id="35" idx="2"/>
            <a:endCxn id="42" idx="1"/>
          </p:cNvCxnSpPr>
          <p:nvPr/>
        </p:nvCxnSpPr>
        <p:spPr>
          <a:xfrm rot="16200000" flipH="1">
            <a:off x="3812700" y="4378620"/>
            <a:ext cx="1899577" cy="6593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: angular 73">
            <a:extLst>
              <a:ext uri="{FF2B5EF4-FFF2-40B4-BE49-F238E27FC236}">
                <a16:creationId xmlns:a16="http://schemas.microsoft.com/office/drawing/2014/main" id="{9727C2CC-4811-DC31-FB2A-EC7D76D61FD6}"/>
              </a:ext>
            </a:extLst>
          </p:cNvPr>
          <p:cNvCxnSpPr>
            <a:cxnSpLocks/>
            <a:stCxn id="34" idx="2"/>
            <a:endCxn id="42" idx="3"/>
          </p:cNvCxnSpPr>
          <p:nvPr/>
        </p:nvCxnSpPr>
        <p:spPr>
          <a:xfrm rot="5400000">
            <a:off x="4599542" y="4377709"/>
            <a:ext cx="1899577" cy="6775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9B9F2B59-F7E6-B751-2A7C-2021C5B57FDA}"/>
              </a:ext>
            </a:extLst>
          </p:cNvPr>
          <p:cNvCxnSpPr>
            <a:stCxn id="35" idx="2"/>
            <a:endCxn id="22" idx="0"/>
          </p:cNvCxnSpPr>
          <p:nvPr/>
        </p:nvCxnSpPr>
        <p:spPr>
          <a:xfrm rot="16200000" flipH="1">
            <a:off x="3779138" y="4412182"/>
            <a:ext cx="2326700" cy="425930"/>
          </a:xfrm>
          <a:prstGeom prst="bentConnector3">
            <a:avLst>
              <a:gd name="adj1" fmla="val 960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BC7BFD64-1E26-978A-1EEF-E4B3C077A4C2}"/>
              </a:ext>
            </a:extLst>
          </p:cNvPr>
          <p:cNvCxnSpPr>
            <a:cxnSpLocks/>
            <a:stCxn id="25" idx="2"/>
            <a:endCxn id="14" idx="0"/>
          </p:cNvCxnSpPr>
          <p:nvPr/>
        </p:nvCxnSpPr>
        <p:spPr>
          <a:xfrm rot="5400000">
            <a:off x="5238495" y="1314651"/>
            <a:ext cx="826144" cy="940100"/>
          </a:xfrm>
          <a:prstGeom prst="bentConnector3">
            <a:avLst>
              <a:gd name="adj1" fmla="val 87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: angular 76">
            <a:extLst>
              <a:ext uri="{FF2B5EF4-FFF2-40B4-BE49-F238E27FC236}">
                <a16:creationId xmlns:a16="http://schemas.microsoft.com/office/drawing/2014/main" id="{2A37C448-844A-5DD1-4FF1-AC685B28A64F}"/>
              </a:ext>
            </a:extLst>
          </p:cNvPr>
          <p:cNvCxnSpPr>
            <a:stCxn id="34" idx="2"/>
            <a:endCxn id="22" idx="0"/>
          </p:cNvCxnSpPr>
          <p:nvPr/>
        </p:nvCxnSpPr>
        <p:spPr>
          <a:xfrm rot="5400000">
            <a:off x="4205980" y="4411271"/>
            <a:ext cx="2326700" cy="427753"/>
          </a:xfrm>
          <a:prstGeom prst="bentConnector3">
            <a:avLst>
              <a:gd name="adj1" fmla="val 960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F2A79BC7-DD47-3D98-0DC2-64FB87CF4A2F}"/>
              </a:ext>
            </a:extLst>
          </p:cNvPr>
          <p:cNvCxnSpPr>
            <a:cxnSpLocks/>
            <a:stCxn id="26" idx="2"/>
            <a:endCxn id="9" idx="0"/>
          </p:cNvCxnSpPr>
          <p:nvPr/>
        </p:nvCxnSpPr>
        <p:spPr>
          <a:xfrm rot="16200000" flipH="1">
            <a:off x="11336826" y="2644044"/>
            <a:ext cx="115940" cy="8739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_s1085">
            <a:extLst>
              <a:ext uri="{FF2B5EF4-FFF2-40B4-BE49-F238E27FC236}">
                <a16:creationId xmlns:a16="http://schemas.microsoft.com/office/drawing/2014/main" id="{DBDB83C7-B512-5180-C742-4FB6625EE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157" y="3528189"/>
            <a:ext cx="792000" cy="684000"/>
          </a:xfrm>
          <a:prstGeom prst="roundRect">
            <a:avLst/>
          </a:prstGeom>
          <a:solidFill>
            <a:srgbClr val="FFCCCC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Analista de comunica-</a:t>
            </a:r>
            <a:r>
              <a:rPr kumimoji="0" lang="es-CO" sz="857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ciones</a:t>
            </a:r>
            <a:endParaRPr kumimoji="0" lang="es-CO" sz="857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Isabela Acosta</a:t>
            </a:r>
          </a:p>
        </p:txBody>
      </p:sp>
      <p:cxnSp>
        <p:nvCxnSpPr>
          <p:cNvPr id="80" name="Conector: angular 79">
            <a:extLst>
              <a:ext uri="{FF2B5EF4-FFF2-40B4-BE49-F238E27FC236}">
                <a16:creationId xmlns:a16="http://schemas.microsoft.com/office/drawing/2014/main" id="{235AB369-3DD3-0AFB-C5A9-3624FD5C846E}"/>
              </a:ext>
            </a:extLst>
          </p:cNvPr>
          <p:cNvCxnSpPr>
            <a:stCxn id="16" idx="1"/>
            <a:endCxn id="79" idx="1"/>
          </p:cNvCxnSpPr>
          <p:nvPr/>
        </p:nvCxnSpPr>
        <p:spPr>
          <a:xfrm rot="10800000" flipH="1" flipV="1">
            <a:off x="7016767" y="3119797"/>
            <a:ext cx="15390" cy="750392"/>
          </a:xfrm>
          <a:prstGeom prst="bentConnector3">
            <a:avLst>
              <a:gd name="adj1" fmla="val -6365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FC8BA9CF-1396-FCE0-A7A0-48136563FA54}"/>
              </a:ext>
            </a:extLst>
          </p:cNvPr>
          <p:cNvCxnSpPr>
            <a:stCxn id="18" idx="2"/>
            <a:endCxn id="40" idx="0"/>
          </p:cNvCxnSpPr>
          <p:nvPr/>
        </p:nvCxnSpPr>
        <p:spPr>
          <a:xfrm>
            <a:off x="8335083" y="3461797"/>
            <a:ext cx="0" cy="66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ángulo 81">
            <a:extLst>
              <a:ext uri="{FF2B5EF4-FFF2-40B4-BE49-F238E27FC236}">
                <a16:creationId xmlns:a16="http://schemas.microsoft.com/office/drawing/2014/main" id="{5FA9CDA7-D557-2D5A-2562-2DD5D73B1B5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2055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_s1065">
            <a:extLst>
              <a:ext uri="{FF2B5EF4-FFF2-40B4-BE49-F238E27FC236}">
                <a16:creationId xmlns:a16="http://schemas.microsoft.com/office/drawing/2014/main" id="{DD035CC0-D2BF-794B-1470-3BC6847E3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485" y="4317912"/>
            <a:ext cx="792000" cy="68399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Auxiliar administrativa y recepción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Gina León</a:t>
            </a:r>
          </a:p>
        </p:txBody>
      </p:sp>
      <p:sp>
        <p:nvSpPr>
          <p:cNvPr id="84" name="_s1072">
            <a:extLst>
              <a:ext uri="{FF2B5EF4-FFF2-40B4-BE49-F238E27FC236}">
                <a16:creationId xmlns:a16="http://schemas.microsoft.com/office/drawing/2014/main" id="{113FEF5D-7998-39F4-352A-265CC338E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734" y="1646255"/>
            <a:ext cx="1447580" cy="346010"/>
          </a:xfrm>
          <a:prstGeom prst="roundRect">
            <a:avLst/>
          </a:prstGeom>
          <a:solidFill>
            <a:srgbClr val="FFCCCC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Asistente  </a:t>
            </a:r>
            <a:r>
              <a:rPr kumimoji="0" lang="es-CO" sz="857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D.Ejecutiva</a:t>
            </a:r>
            <a:endParaRPr kumimoji="0" lang="es-CO" sz="857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857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Beatriz Navarro</a:t>
            </a:r>
            <a:endParaRPr kumimoji="0" lang="es-ES" sz="857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5" name="Conector: angular 84">
            <a:extLst>
              <a:ext uri="{FF2B5EF4-FFF2-40B4-BE49-F238E27FC236}">
                <a16:creationId xmlns:a16="http://schemas.microsoft.com/office/drawing/2014/main" id="{EF8FEBE4-3C60-B87B-8C64-9CE5D78338BB}"/>
              </a:ext>
            </a:extLst>
          </p:cNvPr>
          <p:cNvCxnSpPr>
            <a:stCxn id="18" idx="1"/>
            <a:endCxn id="40" idx="1"/>
          </p:cNvCxnSpPr>
          <p:nvPr/>
        </p:nvCxnSpPr>
        <p:spPr>
          <a:xfrm rot="10800000" flipV="1">
            <a:off x="7939083" y="3119797"/>
            <a:ext cx="12700" cy="750392"/>
          </a:xfrm>
          <a:prstGeom prst="bentConnector3">
            <a:avLst>
              <a:gd name="adj1" fmla="val 5240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_s1068">
            <a:extLst>
              <a:ext uri="{FF2B5EF4-FFF2-40B4-BE49-F238E27FC236}">
                <a16:creationId xmlns:a16="http://schemas.microsoft.com/office/drawing/2014/main" id="{56C763D7-D9D0-9953-AA05-F521D8174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1917" y="6213111"/>
            <a:ext cx="792000" cy="61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Asistente facturación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Yessica Gómez</a:t>
            </a:r>
          </a:p>
        </p:txBody>
      </p: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CD987BF6-DB43-A49C-540C-A59F10A78311}"/>
              </a:ext>
            </a:extLst>
          </p:cNvPr>
          <p:cNvCxnSpPr>
            <a:stCxn id="25" idx="2"/>
            <a:endCxn id="12" idx="3"/>
          </p:cNvCxnSpPr>
          <p:nvPr/>
        </p:nvCxnSpPr>
        <p:spPr>
          <a:xfrm rot="5400000">
            <a:off x="5316935" y="967631"/>
            <a:ext cx="400685" cy="12086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: angular 87">
            <a:extLst>
              <a:ext uri="{FF2B5EF4-FFF2-40B4-BE49-F238E27FC236}">
                <a16:creationId xmlns:a16="http://schemas.microsoft.com/office/drawing/2014/main" id="{8BF08360-D64E-4F44-8A5F-C9D5FEBDA234}"/>
              </a:ext>
            </a:extLst>
          </p:cNvPr>
          <p:cNvCxnSpPr>
            <a:stCxn id="25" idx="2"/>
            <a:endCxn id="16" idx="0"/>
          </p:cNvCxnSpPr>
          <p:nvPr/>
        </p:nvCxnSpPr>
        <p:spPr>
          <a:xfrm rot="16200000" flipH="1">
            <a:off x="6064108" y="1429138"/>
            <a:ext cx="1406168" cy="12911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angular 88">
            <a:extLst>
              <a:ext uri="{FF2B5EF4-FFF2-40B4-BE49-F238E27FC236}">
                <a16:creationId xmlns:a16="http://schemas.microsoft.com/office/drawing/2014/main" id="{DA762D69-BD3D-43C9-C9FA-7B41F7182D22}"/>
              </a:ext>
            </a:extLst>
          </p:cNvPr>
          <p:cNvCxnSpPr>
            <a:stCxn id="25" idx="2"/>
            <a:endCxn id="18" idx="0"/>
          </p:cNvCxnSpPr>
          <p:nvPr/>
        </p:nvCxnSpPr>
        <p:spPr>
          <a:xfrm rot="16200000" flipH="1">
            <a:off x="6525266" y="967980"/>
            <a:ext cx="1406168" cy="221346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: angular 89">
            <a:extLst>
              <a:ext uri="{FF2B5EF4-FFF2-40B4-BE49-F238E27FC236}">
                <a16:creationId xmlns:a16="http://schemas.microsoft.com/office/drawing/2014/main" id="{291D1051-F0C6-84A6-7B41-8EAF6B98DE5C}"/>
              </a:ext>
            </a:extLst>
          </p:cNvPr>
          <p:cNvCxnSpPr>
            <a:stCxn id="9" idx="1"/>
            <a:endCxn id="86" idx="1"/>
          </p:cNvCxnSpPr>
          <p:nvPr/>
        </p:nvCxnSpPr>
        <p:spPr>
          <a:xfrm rot="10800000" flipH="1" flipV="1">
            <a:off x="11042495" y="3087713"/>
            <a:ext cx="259422" cy="3431398"/>
          </a:xfrm>
          <a:prstGeom prst="bentConnector3">
            <a:avLst>
              <a:gd name="adj1" fmla="val -88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_s1055">
            <a:extLst>
              <a:ext uri="{FF2B5EF4-FFF2-40B4-BE49-F238E27FC236}">
                <a16:creationId xmlns:a16="http://schemas.microsoft.com/office/drawing/2014/main" id="{D52BF82D-0AA1-20B0-63C0-FF92F7DE0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9789" y="2213641"/>
            <a:ext cx="1224000" cy="432000"/>
          </a:xfrm>
          <a:prstGeom prst="roundRect">
            <a:avLst>
              <a:gd name="adj" fmla="val 18230"/>
            </a:avLst>
          </a:prstGeom>
          <a:solidFill>
            <a:srgbClr val="EEB111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Gerente de Talento y Administración</a:t>
            </a:r>
            <a:endParaRPr lang="es-CO" sz="1000" b="1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Camila Hernández</a:t>
            </a:r>
          </a:p>
        </p:txBody>
      </p:sp>
      <p:cxnSp>
        <p:nvCxnSpPr>
          <p:cNvPr id="92" name="Conector: angular 91">
            <a:extLst>
              <a:ext uri="{FF2B5EF4-FFF2-40B4-BE49-F238E27FC236}">
                <a16:creationId xmlns:a16="http://schemas.microsoft.com/office/drawing/2014/main" id="{8781CB2A-5EB4-8857-D02A-69D8CFA32A79}"/>
              </a:ext>
            </a:extLst>
          </p:cNvPr>
          <p:cNvCxnSpPr>
            <a:stCxn id="91" idx="2"/>
            <a:endCxn id="44" idx="1"/>
          </p:cNvCxnSpPr>
          <p:nvPr/>
        </p:nvCxnSpPr>
        <p:spPr>
          <a:xfrm rot="16200000" flipH="1">
            <a:off x="9542217" y="2845213"/>
            <a:ext cx="516840" cy="1176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: angular 92">
            <a:extLst>
              <a:ext uri="{FF2B5EF4-FFF2-40B4-BE49-F238E27FC236}">
                <a16:creationId xmlns:a16="http://schemas.microsoft.com/office/drawing/2014/main" id="{226B6779-5525-14E5-3530-4DFBF204B43A}"/>
              </a:ext>
            </a:extLst>
          </p:cNvPr>
          <p:cNvCxnSpPr>
            <a:cxnSpLocks/>
            <a:stCxn id="91" idx="2"/>
            <a:endCxn id="6" idx="1"/>
          </p:cNvCxnSpPr>
          <p:nvPr/>
        </p:nvCxnSpPr>
        <p:spPr>
          <a:xfrm rot="16200000" flipH="1">
            <a:off x="9154121" y="3233309"/>
            <a:ext cx="1293032" cy="1176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: angular 93">
            <a:extLst>
              <a:ext uri="{FF2B5EF4-FFF2-40B4-BE49-F238E27FC236}">
                <a16:creationId xmlns:a16="http://schemas.microsoft.com/office/drawing/2014/main" id="{7E853ED3-B303-0F65-6563-F664CA314384}"/>
              </a:ext>
            </a:extLst>
          </p:cNvPr>
          <p:cNvCxnSpPr>
            <a:cxnSpLocks/>
            <a:stCxn id="91" idx="2"/>
            <a:endCxn id="83" idx="1"/>
          </p:cNvCxnSpPr>
          <p:nvPr/>
        </p:nvCxnSpPr>
        <p:spPr>
          <a:xfrm rot="16200000" flipH="1">
            <a:off x="8793502" y="3593928"/>
            <a:ext cx="2014271" cy="1176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: angular 94">
            <a:extLst>
              <a:ext uri="{FF2B5EF4-FFF2-40B4-BE49-F238E27FC236}">
                <a16:creationId xmlns:a16="http://schemas.microsoft.com/office/drawing/2014/main" id="{BDA8963F-D2D7-101C-00CC-7B569C287BD5}"/>
              </a:ext>
            </a:extLst>
          </p:cNvPr>
          <p:cNvCxnSpPr>
            <a:cxnSpLocks/>
            <a:stCxn id="91" idx="2"/>
            <a:endCxn id="29" idx="1"/>
          </p:cNvCxnSpPr>
          <p:nvPr/>
        </p:nvCxnSpPr>
        <p:spPr>
          <a:xfrm rot="16200000" flipH="1">
            <a:off x="8422815" y="3964615"/>
            <a:ext cx="2755645" cy="1176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: angular 95">
            <a:extLst>
              <a:ext uri="{FF2B5EF4-FFF2-40B4-BE49-F238E27FC236}">
                <a16:creationId xmlns:a16="http://schemas.microsoft.com/office/drawing/2014/main" id="{F6676703-3A56-69B0-81C9-09B0CE1F8079}"/>
              </a:ext>
            </a:extLst>
          </p:cNvPr>
          <p:cNvCxnSpPr>
            <a:cxnSpLocks/>
            <a:stCxn id="91" idx="2"/>
            <a:endCxn id="11" idx="1"/>
          </p:cNvCxnSpPr>
          <p:nvPr/>
        </p:nvCxnSpPr>
        <p:spPr>
          <a:xfrm rot="16200000" flipH="1">
            <a:off x="8049351" y="4338079"/>
            <a:ext cx="3502573" cy="1176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: angular 96">
            <a:extLst>
              <a:ext uri="{FF2B5EF4-FFF2-40B4-BE49-F238E27FC236}">
                <a16:creationId xmlns:a16="http://schemas.microsoft.com/office/drawing/2014/main" id="{DE3F4379-85B5-1E6B-9928-E95DB52F1BE6}"/>
              </a:ext>
            </a:extLst>
          </p:cNvPr>
          <p:cNvCxnSpPr>
            <a:stCxn id="44" idx="1"/>
            <a:endCxn id="21" idx="0"/>
          </p:cNvCxnSpPr>
          <p:nvPr/>
        </p:nvCxnSpPr>
        <p:spPr>
          <a:xfrm rot="10800000" flipV="1">
            <a:off x="9254401" y="3162480"/>
            <a:ext cx="605085" cy="5372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: angular 97">
            <a:extLst>
              <a:ext uri="{FF2B5EF4-FFF2-40B4-BE49-F238E27FC236}">
                <a16:creationId xmlns:a16="http://schemas.microsoft.com/office/drawing/2014/main" id="{330A6E64-54FC-0DF0-0DE7-B10F1B7767C6}"/>
              </a:ext>
            </a:extLst>
          </p:cNvPr>
          <p:cNvCxnSpPr>
            <a:cxnSpLocks/>
            <a:stCxn id="44" idx="1"/>
            <a:endCxn id="30" idx="1"/>
          </p:cNvCxnSpPr>
          <p:nvPr/>
        </p:nvCxnSpPr>
        <p:spPr>
          <a:xfrm rot="10800000" flipV="1">
            <a:off x="8894401" y="3162481"/>
            <a:ext cx="965085" cy="968514"/>
          </a:xfrm>
          <a:prstGeom prst="bentConnector3">
            <a:avLst>
              <a:gd name="adj1" fmla="val 1087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531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Panorámica</PresentationFormat>
  <Paragraphs>101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Camila Hernandez Zapata</dc:creator>
  <cp:lastModifiedBy>Camila Hernandez Zapata</cp:lastModifiedBy>
  <cp:revision>1</cp:revision>
  <dcterms:created xsi:type="dcterms:W3CDTF">2023-10-26T15:17:17Z</dcterms:created>
  <dcterms:modified xsi:type="dcterms:W3CDTF">2023-10-26T15:17:31Z</dcterms:modified>
</cp:coreProperties>
</file>